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5"/>
  </p:notesMasterIdLst>
  <p:handoutMasterIdLst>
    <p:handoutMasterId r:id="rId6"/>
  </p:handoutMasterIdLst>
  <p:sldIdLst>
    <p:sldId id="269" r:id="rId2"/>
    <p:sldId id="270" r:id="rId3"/>
    <p:sldId id="27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0">
          <p15:clr>
            <a:srgbClr val="A4A3A4"/>
          </p15:clr>
        </p15:guide>
        <p15:guide id="2" orient="horz" pos="3975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390">
          <p15:clr>
            <a:srgbClr val="A4A3A4"/>
          </p15:clr>
        </p15:guide>
        <p15:guide id="5" pos="368">
          <p15:clr>
            <a:srgbClr val="A4A3A4"/>
          </p15:clr>
        </p15:guide>
        <p15:guide id="6" pos="53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2" autoAdjust="0"/>
    <p:restoredTop sz="94630" autoAdjust="0"/>
  </p:normalViewPr>
  <p:slideViewPr>
    <p:cSldViewPr snapToGrid="0" snapToObjects="1" showGuides="1">
      <p:cViewPr varScale="1">
        <p:scale>
          <a:sx n="70" d="100"/>
          <a:sy n="70" d="100"/>
        </p:scale>
        <p:origin x="-1172" y="-68"/>
      </p:cViewPr>
      <p:guideLst>
        <p:guide orient="horz" pos="1030"/>
        <p:guide orient="horz" pos="3975"/>
        <p:guide orient="horz" pos="935"/>
        <p:guide orient="horz" pos="390"/>
        <p:guide pos="368"/>
        <p:guide pos="5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9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9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54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5F63992-81DD-4E59-90FA-74361159722F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7376" y="1635125"/>
            <a:ext cx="7967662" cy="4667250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3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F889-A811-4C65-BC10-FC6818A20D47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righ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2728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FF43-DB95-4864-B236-B0B6E8F4F2A0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226-DDC5-405C-8EA3-5453C1E8EB5D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righ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E65C-360B-4039-AB89-06F19BC315AD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682728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tabLst/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4932000" tIns="360000" rIns="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19FB-3072-4077-AA42-D28791A679DA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al bullet li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C56-A7A8-4003-BEB7-E47F01DF87DF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4" y="622301"/>
            <a:ext cx="7967663" cy="5681002"/>
          </a:xfrm>
          <a:noFill/>
        </p:spPr>
        <p:txBody>
          <a:bodyPr lIns="0" tIns="0" rIns="0" bIns="0"/>
          <a:lstStyle>
            <a:lvl1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56070" y="612884"/>
            <a:ext cx="87571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25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94A-E0B8-4DFD-A908-EFEAB82AF80D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7967663" cy="4110037"/>
          </a:xfrm>
          <a:noFill/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5934971"/>
            <a:ext cx="7967663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source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rrored tex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3E39-AF6B-40E3-8BF3-7E834A04E609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3868583" cy="4669764"/>
          </a:xfrm>
          <a:noFill/>
        </p:spPr>
        <p:txBody>
          <a:bodyPr lIns="0" tIns="0" rIns="0" bIns="0"/>
          <a:lstStyle>
            <a:lvl1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4678760" y="1633538"/>
            <a:ext cx="3876278" cy="4669764"/>
          </a:xfr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87377" y="622300"/>
            <a:ext cx="7967662" cy="849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2F4-462D-4BD4-9025-86FD7D8AF145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1633537"/>
            <a:ext cx="7967663" cy="4668837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3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C015-C244-4BA1-A831-6C8E63A96CC2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4BAEE1E-B5FD-4740-ACDA-6CAFC8D24650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42705"/>
            <a:ext cx="3563425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858-3149-45CE-A7BF-0594A400CFEA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027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 userDrawn="1"/>
        </p:nvSpPr>
        <p:spPr>
          <a:xfrm>
            <a:off x="587376" y="619126"/>
            <a:ext cx="7967662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>
                <a:solidFill>
                  <a:schemeClr val="tx1"/>
                </a:solidFill>
              </a:rPr>
              <a:t>User guide </a:t>
            </a:r>
            <a:r>
              <a:rPr lang="en-GB" sz="1800" dirty="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46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 dirty="0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template in 4:3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4:3 and 16:9 formats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"empty"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www.designguide.ku.dk/ku/skabeloner/powerpoint/praesentationer/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8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endParaRPr lang="en-GB" sz="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endParaRPr lang="en-GB" altLang="da-DK" sz="8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9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  <a:endParaRPr lang="en-GB" altLang="da-DK" sz="8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the 4:3 and 16:9 format via this link: </a:t>
            </a:r>
            <a:b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en-GB" sz="800" b="0" baseline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en-GB" sz="800" b="0" noProof="1" smtClean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sizes 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  <a:endParaRPr lang="en-GB" sz="8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8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9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0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1" name="Text Box 48"/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2" name="Picture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603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4682728" y="691816"/>
            <a:ext cx="446127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164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5EC0A1D8-3ABB-4543-BDE4-494CA30745CE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164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164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5748" y="4053600"/>
            <a:ext cx="349929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055747" y="3007286"/>
            <a:ext cx="3499291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5747" y="1020200"/>
            <a:ext cx="3511991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28DFFFC-8FEB-49C6-9D0D-E0BD92A86F5F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4682728" y="2271092"/>
            <a:ext cx="446127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4401" y="4053600"/>
            <a:ext cx="3500638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4401" y="2610941"/>
            <a:ext cx="3513337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5398" b="7654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A633E42-BD66-4E16-AB4B-D4F73B67BBBB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5398" b="7654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0A47663-4FC2-4F88-9BD5-092FD898EE9B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53600"/>
            <a:ext cx="3563425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4" cy="8651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7375" y="1635125"/>
            <a:ext cx="7967663" cy="4668178"/>
          </a:xfrm>
        </p:spPr>
        <p:txBody>
          <a:bodyPr vert="horz" lIns="0" tIns="0" rIns="0" bIns="0" rtlCol="0">
            <a:noAutofit/>
          </a:bodyPr>
          <a:lstStyle>
            <a:lvl1pPr>
              <a:defRPr lang="da-DK" baseline="0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2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3539"/>
            <a:ext cx="3873247" cy="4668836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678759" y="1635125"/>
            <a:ext cx="3876280" cy="4667250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B769-5527-4DD4-9DA1-DF6DC20FE7C2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9"/>
          <p:cNvSpPr>
            <a:spLocks noGrp="1"/>
          </p:cNvSpPr>
          <p:nvPr>
            <p:ph type="pic" sz="quarter" idx="15" hasCustomPrompt="1"/>
          </p:nvPr>
        </p:nvSpPr>
        <p:spPr>
          <a:xfrm>
            <a:off x="4682729" y="1635125"/>
            <a:ext cx="3872309" cy="4667251"/>
          </a:xfrm>
          <a:blipFill>
            <a:blip r:embed="rId2"/>
            <a:srcRect/>
            <a:stretch>
              <a:fillRect l="-11" r="-9936"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7" y="619125"/>
            <a:ext cx="7967662" cy="8651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5125"/>
            <a:ext cx="3882486" cy="4667251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E670-9FB7-4315-84DE-52FB48770D82}" type="datetime1">
              <a:rPr lang="en-GB" smtClean="0"/>
              <a:t>04/07/2017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7375" y="619125"/>
            <a:ext cx="7967663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7375" y="1635125"/>
            <a:ext cx="7967663" cy="46681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4"/>
            <a:endParaRPr lang="da-DK" dirty="0"/>
          </a:p>
          <a:p>
            <a:pPr marL="402431" marR="0" lvl="1" indent="-19883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dirty="0"/>
          </a:p>
        </p:txBody>
      </p:sp>
      <p:sp>
        <p:nvSpPr>
          <p:cNvPr id="7" name="Rectangle 19"/>
          <p:cNvSpPr/>
          <p:nvPr/>
        </p:nvSpPr>
        <p:spPr>
          <a:xfrm>
            <a:off x="0" y="3"/>
            <a:ext cx="9144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984558" y="85746"/>
            <a:ext cx="4168170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177914" y="85746"/>
            <a:ext cx="377124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272722" y="85746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8B939E7-E8BE-4EDC-A4C7-4CF4D90B066E}" type="datetime1">
              <a:rPr lang="da-DK" smtClean="0"/>
              <a:t>04-07-2017</a:t>
            </a:fld>
            <a:endParaRPr lang="da-DK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5" name="Picture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kern="1200" spc="4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400" kern="1200" spc="45" baseline="0">
          <a:solidFill>
            <a:schemeClr val="tx1"/>
          </a:solidFill>
          <a:latin typeface="+mn-lt"/>
          <a:ea typeface="+mn-ea"/>
          <a:cs typeface="+mn-cs"/>
        </a:defRPr>
      </a:lvl1pPr>
      <a:lvl2pPr marL="535781" marR="0" indent="-264319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45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8038" indent="-271463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 spc="45" baseline="0">
          <a:solidFill>
            <a:schemeClr val="tx1"/>
          </a:solidFill>
          <a:latin typeface="+mn-lt"/>
          <a:ea typeface="+mn-ea"/>
          <a:cs typeface="+mn-cs"/>
        </a:defRPr>
      </a:lvl5pPr>
      <a:lvl6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70" userDrawn="1">
          <p15:clr>
            <a:srgbClr val="F26B43"/>
          </p15:clr>
        </p15:guide>
        <p15:guide id="2" pos="5389" userDrawn="1">
          <p15:clr>
            <a:srgbClr val="F26B43"/>
          </p15:clr>
        </p15:guide>
        <p15:guide id="3" orient="horz" pos="1029" userDrawn="1">
          <p15:clr>
            <a:srgbClr val="F26B43"/>
          </p15:clr>
        </p15:guide>
        <p15:guide id="4" orient="horz" pos="3970" userDrawn="1">
          <p15:clr>
            <a:srgbClr val="F26B43"/>
          </p15:clr>
        </p15:guide>
        <p15:guide id="5" pos="5397" userDrawn="1">
          <p15:clr>
            <a:srgbClr val="F26B43"/>
          </p15:clr>
        </p15:guide>
        <p15:guide id="6" orient="horz" pos="392" userDrawn="1">
          <p15:clr>
            <a:srgbClr val="F26B43"/>
          </p15:clr>
        </p15:guide>
        <p15:guide id="7" orient="horz" pos="9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r="15970" b="10340"/>
          <a:stretch/>
        </p:blipFill>
        <p:spPr bwMode="auto">
          <a:xfrm>
            <a:off x="0" y="0"/>
            <a:ext cx="9181322" cy="614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Lige pilforbindelse 2"/>
          <p:cNvCxnSpPr/>
          <p:nvPr/>
        </p:nvCxnSpPr>
        <p:spPr>
          <a:xfrm flipV="1">
            <a:off x="7831248" y="2353901"/>
            <a:ext cx="0" cy="13308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boks 3"/>
          <p:cNvSpPr txBox="1"/>
          <p:nvPr/>
        </p:nvSpPr>
        <p:spPr>
          <a:xfrm>
            <a:off x="1303699" y="3684760"/>
            <a:ext cx="45095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How to introduce an extra administrator in groups:</a:t>
            </a:r>
          </a:p>
          <a:p>
            <a:r>
              <a:rPr lang="en-GB" sz="1600" b="1" dirty="0" smtClean="0"/>
              <a:t>I log in and go into groups</a:t>
            </a:r>
          </a:p>
          <a:p>
            <a:r>
              <a:rPr lang="en-GB" sz="1600" b="1" dirty="0" smtClean="0"/>
              <a:t>Press admins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5018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2722" r="14209" b="10339"/>
          <a:stretch/>
        </p:blipFill>
        <p:spPr bwMode="auto">
          <a:xfrm>
            <a:off x="0" y="0"/>
            <a:ext cx="9075114" cy="622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1874067" y="5595042"/>
            <a:ext cx="33393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Available users</a:t>
            </a:r>
          </a:p>
          <a:p>
            <a:r>
              <a:rPr lang="en-GB" sz="1400" b="1" dirty="0" smtClean="0"/>
              <a:t>Slide owners should be here?</a:t>
            </a:r>
          </a:p>
          <a:p>
            <a:r>
              <a:rPr lang="en-GB" sz="1400" b="1" dirty="0" smtClean="0"/>
              <a:t>I find Cathrine. – the </a:t>
            </a:r>
            <a:r>
              <a:rPr lang="en-GB" sz="1400" b="1" dirty="0" err="1" smtClean="0"/>
              <a:t>swedish</a:t>
            </a:r>
            <a:r>
              <a:rPr lang="en-GB" sz="1400" b="1" dirty="0" smtClean="0"/>
              <a:t> number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65740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6530" r="9387" b="14286"/>
          <a:stretch/>
        </p:blipFill>
        <p:spPr bwMode="auto">
          <a:xfrm>
            <a:off x="0" y="0"/>
            <a:ext cx="9246637" cy="543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1294646" y="5296277"/>
            <a:ext cx="3001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And add her to the group</a:t>
            </a:r>
          </a:p>
          <a:p>
            <a:r>
              <a:rPr lang="en-GB" dirty="0" smtClean="0"/>
              <a:t>And it works so no problem</a:t>
            </a:r>
            <a:endParaRPr lang="en-GB" dirty="0"/>
          </a:p>
        </p:txBody>
      </p:sp>
      <p:cxnSp>
        <p:nvCxnSpPr>
          <p:cNvPr id="4" name="Lige pilforbindelse 3"/>
          <p:cNvCxnSpPr/>
          <p:nvPr/>
        </p:nvCxnSpPr>
        <p:spPr>
          <a:xfrm flipV="1">
            <a:off x="4372824" y="1946496"/>
            <a:ext cx="1122629" cy="36729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01061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4_3_ENG_small.potx" id="{7372F832-0FEC-4AE6-91CC-93C5EF5800A9}" vid="{D093ABB3-BDDF-4E0E-96BC-BAAD417507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49</Words>
  <Application>Microsoft Office PowerPoint</Application>
  <PresentationFormat>Skærmshow (4:3)</PresentationFormat>
  <Paragraphs>11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4" baseType="lpstr">
      <vt:lpstr>blank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2017-03-16T09:26:26Z</dcterms:created>
  <dcterms:modified xsi:type="dcterms:W3CDTF">2017-07-04T07:37:57Z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</Properties>
</file>